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bin" panose="020B0604020202020204" charset="0"/>
      <p:regular r:id="rId9"/>
    </p:embeddedFont>
    <p:embeddedFont>
      <p:font typeface="Unbounde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5:16:0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5:16:03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56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CropWise: Smart Farming for a Sustainable Future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Welcome, investors and program managers. We are Glitchy Gang, and we're here to introduce CropWise, a solution designed to empower farmers with intelligent, accessible crop guidance.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928" y="771644"/>
            <a:ext cx="300144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60928" y="1308854"/>
            <a:ext cx="13108543" cy="26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0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Farmers lack personalized, timely, and accessible crop guidance.</a:t>
            </a:r>
            <a:endParaRPr lang="en-US" sz="5550" dirty="0"/>
          </a:p>
        </p:txBody>
      </p:sp>
      <p:sp>
        <p:nvSpPr>
          <p:cNvPr id="4" name="Shape 2"/>
          <p:cNvSpPr/>
          <p:nvPr/>
        </p:nvSpPr>
        <p:spPr>
          <a:xfrm>
            <a:off x="760928" y="4608552"/>
            <a:ext cx="4224576" cy="2256949"/>
          </a:xfrm>
          <a:prstGeom prst="roundRect">
            <a:avLst>
              <a:gd name="adj" fmla="val 6482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0928" y="4578072"/>
            <a:ext cx="4224576" cy="121920"/>
          </a:xfrm>
          <a:prstGeom prst="roundRect">
            <a:avLst>
              <a:gd name="adj" fmla="val 267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47104" y="4282440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742724" y="4445437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08817" y="5152072"/>
            <a:ext cx="284035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Language Barriers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08817" y="5602248"/>
            <a:ext cx="372879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Information often isn't available in local dialects.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02912" y="4608552"/>
            <a:ext cx="4224576" cy="2256949"/>
          </a:xfrm>
          <a:prstGeom prst="roundRect">
            <a:avLst>
              <a:gd name="adj" fmla="val 6482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02912" y="4578072"/>
            <a:ext cx="4224576" cy="121920"/>
          </a:xfrm>
          <a:prstGeom prst="roundRect">
            <a:avLst>
              <a:gd name="adj" fmla="val 267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989088" y="4282440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84707" y="4445437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50800" y="5152072"/>
            <a:ext cx="368093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Limited Tech Knowledge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50800" y="5602248"/>
            <a:ext cx="372879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farmers are new to digital tools.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4896" y="4608552"/>
            <a:ext cx="4224576" cy="2256949"/>
          </a:xfrm>
          <a:prstGeom prst="roundRect">
            <a:avLst>
              <a:gd name="adj" fmla="val 6482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44896" y="4578072"/>
            <a:ext cx="4224576" cy="121920"/>
          </a:xfrm>
          <a:prstGeom prst="roundRect">
            <a:avLst>
              <a:gd name="adj" fmla="val 2675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1431072" y="4282440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626691" y="4445437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92784" y="5152072"/>
            <a:ext cx="372879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Ineffective Advisory Systems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92784" y="5922050"/>
            <a:ext cx="372879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Existing systems are often slow or generic.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60928" y="7110055"/>
            <a:ext cx="13108543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challenges prevent optimal crop management, leading to lower yields and economic instability for agricultural communities.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13EFE0-80B6-B6A1-8A39-9C013A34E6FC}"/>
                  </a:ext>
                </a:extLst>
              </p14:cNvPr>
              <p14:cNvContentPartPr/>
              <p14:nvPr/>
            </p14:nvContentPartPr>
            <p14:xfrm>
              <a:off x="13739495" y="795304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13EFE0-80B6-B6A1-8A39-9C013A34E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0855" y="79440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C15E3B3-6D6C-C731-5E47-652011983228}"/>
                  </a:ext>
                </a:extLst>
              </p14:cNvPr>
              <p14:cNvContentPartPr/>
              <p14:nvPr/>
            </p14:nvContentPartPr>
            <p14:xfrm>
              <a:off x="13968815" y="741124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C15E3B3-6D6C-C731-5E47-652011983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0175" y="74026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C8B486D-4387-3624-5E46-22847B1561B6}"/>
              </a:ext>
            </a:extLst>
          </p:cNvPr>
          <p:cNvSpPr/>
          <p:nvPr/>
        </p:nvSpPr>
        <p:spPr>
          <a:xfrm>
            <a:off x="12861758" y="7796463"/>
            <a:ext cx="1672029" cy="344182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1253"/>
            <a:ext cx="8863489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Solution: CropWise Mobile App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7937" y="1474589"/>
            <a:ext cx="6454973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CropWise is an AI-powered mobile application designed to be the farmer's most reliable companion. It provides smart crop recommendations by analyzing critical data points: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7937" y="2513290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Soil Data: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pH, nitrogen level , phosphorus , potassium 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7937" y="2868573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Environmental Factors: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Local weather patterns.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7937" y="3223855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Historical Context: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Crop rotation history.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0317" y="3579138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in Demand recommendation: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110" y="1154719"/>
            <a:ext cx="6454973" cy="645497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37937" y="8380690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app breaks down communication barriers by offering multilingual, offline-capable support through voice, text, and image-based queries.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868A0-D238-B203-7901-2EA901FE5FB0}"/>
              </a:ext>
            </a:extLst>
          </p:cNvPr>
          <p:cNvSpPr/>
          <p:nvPr/>
        </p:nvSpPr>
        <p:spPr>
          <a:xfrm>
            <a:off x="12645189" y="7712242"/>
            <a:ext cx="1900990" cy="421105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6604278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&amp; App Flow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1466493"/>
            <a:ext cx="953214" cy="114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1060" y="16571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Screen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11060" y="2051804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Instant overview of soil health status: pH, moisture, and NPK levels.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2610326"/>
            <a:ext cx="953214" cy="1143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060" y="2800945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 Alerts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11060" y="319563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Timely notifications on planting feasibility and potential nutrient issues.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3754160"/>
            <a:ext cx="953214" cy="11438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060" y="394477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Crop Page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11060" y="4339471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Tailored crop recommendations with projected yield, water needs, market demand, and sustainability scores.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" y="4897993"/>
            <a:ext cx="953214" cy="11438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060" y="508861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Chat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11060" y="5483304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Multilingual Q&amp;A support, allowing farmers to interact and ask their query in their language 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26" y="6041827"/>
            <a:ext cx="953214" cy="11438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060" y="623244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Farm Page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11060" y="662713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Personalized task prioritization and detailed crop rotation history.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67226" y="7400092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feature is designed to be intuitive and directly actionable, guiding farmers through every step of the growing cycle.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79D306-0095-49A7-B67B-4162CD0FDA81}"/>
              </a:ext>
            </a:extLst>
          </p:cNvPr>
          <p:cNvSpPr/>
          <p:nvPr/>
        </p:nvSpPr>
        <p:spPr>
          <a:xfrm>
            <a:off x="12681284" y="7705011"/>
            <a:ext cx="1828800" cy="468035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0099"/>
            <a:ext cx="111321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and Data Foundation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92404"/>
            <a:ext cx="375439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Robust Tech Stack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75403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Machine Learning: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Google Colab for advanced model training.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0378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 Development: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Flutter for cross-platform mobile experience.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5353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&amp; UI/UX: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Figma for intuitive and accessible interfaces.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032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Styling: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CSS for responsive and engaging visuals.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092404"/>
            <a:ext cx="601396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Data Sources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14761" y="27540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Soil Grids: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Global soil information for precise analysis.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22076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Bhuvan APIs: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Geospatial data for location-specific insights.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0705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6039207"/>
            <a:ext cx="12954952" cy="1400175"/>
          </a:xfrm>
          <a:prstGeom prst="roundRect">
            <a:avLst>
              <a:gd name="adj" fmla="val 2564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6403181"/>
            <a:ext cx="299204" cy="23931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615559" y="6338292"/>
            <a:ext cx="119378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Machine Learning model forecasts yield, and sustainability scores, providing actionable intelligence to farmers.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0AAE9-504D-394A-7D63-D628D5A9E391}"/>
              </a:ext>
            </a:extLst>
          </p:cNvPr>
          <p:cNvSpPr/>
          <p:nvPr/>
        </p:nvSpPr>
        <p:spPr>
          <a:xfrm>
            <a:off x="12657221" y="7792283"/>
            <a:ext cx="1942887" cy="329208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8533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Driving Impact and Future Growth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020383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"CropWise will help farmers make </a:t>
            </a: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data-driven decisions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It increases income, saves resources, and promotes sustainable farming. In the future, we plan to add AI-powered pest and disease detection. We also aim to integrate government agricultural schemes into the app. Our vision is to create a community-driven AI support system for farmers."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5558270"/>
            <a:ext cx="12954952" cy="37505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37724" y="586490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commitment is to revolutionize agriculture by empowering farmers, ensuring higher yields, efficient resource utilization, and a more sustainable future for global food production.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9A814-F2C1-10CC-2211-48C83C15EEFC}"/>
              </a:ext>
            </a:extLst>
          </p:cNvPr>
          <p:cNvSpPr/>
          <p:nvPr/>
        </p:nvSpPr>
        <p:spPr>
          <a:xfrm>
            <a:off x="12609094" y="7581305"/>
            <a:ext cx="1913021" cy="527979"/>
          </a:xfrm>
          <a:prstGeom prst="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481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Unbounded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Riddhi Vatsala</cp:lastModifiedBy>
  <cp:revision>3</cp:revision>
  <dcterms:created xsi:type="dcterms:W3CDTF">2025-09-16T05:12:32Z</dcterms:created>
  <dcterms:modified xsi:type="dcterms:W3CDTF">2025-09-16T12:55:46Z</dcterms:modified>
</cp:coreProperties>
</file>